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273" r:id="rId33"/>
    <p:sldId id="264" r:id="rId34"/>
    <p:sldId id="274" r:id="rId35"/>
    <p:sldId id="275" r:id="rId36"/>
    <p:sldId id="276" r:id="rId37"/>
    <p:sldId id="277" r:id="rId38"/>
    <p:sldId id="280" r:id="rId39"/>
    <p:sldId id="362" r:id="rId40"/>
    <p:sldId id="282" r:id="rId41"/>
    <p:sldId id="283" r:id="rId42"/>
    <p:sldId id="284" r:id="rId43"/>
    <p:sldId id="365" r:id="rId44"/>
    <p:sldId id="366" r:id="rId45"/>
    <p:sldId id="286" r:id="rId46"/>
    <p:sldId id="334" r:id="rId47"/>
    <p:sldId id="367" r:id="rId48"/>
    <p:sldId id="287" r:id="rId49"/>
    <p:sldId id="335" r:id="rId50"/>
    <p:sldId id="288" r:id="rId51"/>
    <p:sldId id="271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37" r:id="rId64"/>
    <p:sldId id="336" r:id="rId65"/>
    <p:sldId id="339" r:id="rId66"/>
    <p:sldId id="363" r:id="rId67"/>
    <p:sldId id="301" r:id="rId68"/>
    <p:sldId id="300" r:id="rId69"/>
    <p:sldId id="338" r:id="rId70"/>
    <p:sldId id="303" r:id="rId71"/>
    <p:sldId id="302" r:id="rId72"/>
    <p:sldId id="341" r:id="rId73"/>
    <p:sldId id="305" r:id="rId74"/>
    <p:sldId id="304" r:id="rId75"/>
    <p:sldId id="307" r:id="rId76"/>
    <p:sldId id="308" r:id="rId77"/>
    <p:sldId id="349" r:id="rId78"/>
    <p:sldId id="353" r:id="rId79"/>
    <p:sldId id="354" r:id="rId80"/>
    <p:sldId id="355" r:id="rId81"/>
    <p:sldId id="351" r:id="rId82"/>
    <p:sldId id="356" r:id="rId83"/>
    <p:sldId id="357" r:id="rId84"/>
    <p:sldId id="352" r:id="rId85"/>
    <p:sldId id="358" r:id="rId86"/>
    <p:sldId id="309" r:id="rId87"/>
    <p:sldId id="306" r:id="rId88"/>
    <p:sldId id="310" r:id="rId89"/>
    <p:sldId id="312" r:id="rId90"/>
    <p:sldId id="342" r:id="rId91"/>
    <p:sldId id="313" r:id="rId92"/>
    <p:sldId id="344" r:id="rId93"/>
    <p:sldId id="316" r:id="rId94"/>
    <p:sldId id="345" r:id="rId95"/>
    <p:sldId id="317" r:id="rId96"/>
    <p:sldId id="315" r:id="rId97"/>
    <p:sldId id="343" r:id="rId98"/>
    <p:sldId id="346" r:id="rId99"/>
    <p:sldId id="347" r:id="rId100"/>
    <p:sldId id="348" r:id="rId101"/>
    <p:sldId id="311" r:id="rId102"/>
    <p:sldId id="314" r:id="rId103"/>
    <p:sldId id="340" r:id="rId104"/>
    <p:sldId id="259" r:id="rId10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wmf"/><Relationship Id="rId13" Type="http://schemas.openxmlformats.org/officeDocument/2006/relationships/oleObject" Target="../embeddings/oleObject280.bin"/><Relationship Id="rId18" Type="http://schemas.openxmlformats.org/officeDocument/2006/relationships/image" Target="../media/image396.wmf"/><Relationship Id="rId3" Type="http://schemas.openxmlformats.org/officeDocument/2006/relationships/oleObject" Target="../embeddings/oleObject276.bin"/><Relationship Id="rId7" Type="http://schemas.openxmlformats.org/officeDocument/2006/relationships/oleObject" Target="../embeddings/oleObject253.bin"/><Relationship Id="rId12" Type="http://schemas.openxmlformats.org/officeDocument/2006/relationships/image" Target="../media/image393.wmf"/><Relationship Id="rId17" Type="http://schemas.openxmlformats.org/officeDocument/2006/relationships/oleObject" Target="../embeddings/oleObject282.bin"/><Relationship Id="rId2" Type="http://schemas.openxmlformats.org/officeDocument/2006/relationships/image" Target="../media/image6.jpeg"/><Relationship Id="rId16" Type="http://schemas.openxmlformats.org/officeDocument/2006/relationships/image" Target="../media/image395.wmf"/><Relationship Id="rId20" Type="http://schemas.openxmlformats.org/officeDocument/2006/relationships/image" Target="../media/image39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wmf"/><Relationship Id="rId11" Type="http://schemas.openxmlformats.org/officeDocument/2006/relationships/oleObject" Target="../embeddings/oleObject279.bin"/><Relationship Id="rId5" Type="http://schemas.openxmlformats.org/officeDocument/2006/relationships/oleObject" Target="../embeddings/oleObject277.bin"/><Relationship Id="rId15" Type="http://schemas.openxmlformats.org/officeDocument/2006/relationships/oleObject" Target="../embeddings/oleObject281.bin"/><Relationship Id="rId10" Type="http://schemas.openxmlformats.org/officeDocument/2006/relationships/image" Target="../media/image372.wmf"/><Relationship Id="rId19" Type="http://schemas.openxmlformats.org/officeDocument/2006/relationships/oleObject" Target="../embeddings/oleObject283.bin"/><Relationship Id="rId4" Type="http://schemas.openxmlformats.org/officeDocument/2006/relationships/image" Target="../media/image391.wmf"/><Relationship Id="rId9" Type="http://schemas.openxmlformats.org/officeDocument/2006/relationships/oleObject" Target="../embeddings/oleObject278.bin"/><Relationship Id="rId14" Type="http://schemas.openxmlformats.org/officeDocument/2006/relationships/image" Target="../media/image394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129.wmf"/><Relationship Id="rId26" Type="http://schemas.openxmlformats.org/officeDocument/2006/relationships/image" Target="../media/image133.wmf"/><Relationship Id="rId3" Type="http://schemas.openxmlformats.org/officeDocument/2006/relationships/oleObject" Target="../embeddings/oleObject79.bin"/><Relationship Id="rId21" Type="http://schemas.openxmlformats.org/officeDocument/2006/relationships/oleObject" Target="../embeddings/oleObject88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86.bin"/><Relationship Id="rId25" Type="http://schemas.openxmlformats.org/officeDocument/2006/relationships/oleObject" Target="../embeddings/oleObject90.bin"/><Relationship Id="rId2" Type="http://schemas.openxmlformats.org/officeDocument/2006/relationships/image" Target="../media/image6.jpeg"/><Relationship Id="rId16" Type="http://schemas.openxmlformats.org/officeDocument/2006/relationships/image" Target="../media/image128.wmf"/><Relationship Id="rId20" Type="http://schemas.openxmlformats.org/officeDocument/2006/relationships/image" Target="../media/image1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83.bin"/><Relationship Id="rId24" Type="http://schemas.openxmlformats.org/officeDocument/2006/relationships/image" Target="../media/image132.wmf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23" Type="http://schemas.openxmlformats.org/officeDocument/2006/relationships/oleObject" Target="../embeddings/oleObject89.bin"/><Relationship Id="rId10" Type="http://schemas.openxmlformats.org/officeDocument/2006/relationships/image" Target="../media/image125.wmf"/><Relationship Id="rId19" Type="http://schemas.openxmlformats.org/officeDocument/2006/relationships/oleObject" Target="../embeddings/oleObject87.bin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27.wmf"/><Relationship Id="rId22" Type="http://schemas.openxmlformats.org/officeDocument/2006/relationships/image" Target="../media/image131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29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44.wmf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41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6.jpeg"/><Relationship Id="rId16" Type="http://schemas.openxmlformats.org/officeDocument/2006/relationships/image" Target="../media/image143.wmf"/><Relationship Id="rId20" Type="http://schemas.openxmlformats.org/officeDocument/2006/relationships/image" Target="../media/image14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147.wmf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23" Type="http://schemas.openxmlformats.org/officeDocument/2006/relationships/oleObject" Target="../embeddings/oleObject106.bin"/><Relationship Id="rId10" Type="http://schemas.openxmlformats.org/officeDocument/2006/relationships/image" Target="../media/image140.w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42.wmf"/><Relationship Id="rId22" Type="http://schemas.openxmlformats.org/officeDocument/2006/relationships/image" Target="../media/image146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107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oleObject" Target="../embeddings/oleObject108.bin"/><Relationship Id="rId7" Type="http://schemas.openxmlformats.org/officeDocument/2006/relationships/image" Target="../media/image16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9.bin"/><Relationship Id="rId5" Type="http://schemas.openxmlformats.org/officeDocument/2006/relationships/image" Target="../media/image164.png"/><Relationship Id="rId4" Type="http://schemas.openxmlformats.org/officeDocument/2006/relationships/image" Target="../media/image163.wmf"/><Relationship Id="rId9" Type="http://schemas.openxmlformats.org/officeDocument/2006/relationships/image" Target="../media/image166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jpeg"/><Relationship Id="rId4" Type="http://schemas.openxmlformats.org/officeDocument/2006/relationships/image" Target="../media/image18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gif"/><Relationship Id="rId4" Type="http://schemas.openxmlformats.org/officeDocument/2006/relationships/image" Target="../media/image1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3" Type="http://schemas.openxmlformats.org/officeDocument/2006/relationships/image" Target="../media/image202.png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20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w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2.bin"/><Relationship Id="rId10" Type="http://schemas.openxmlformats.org/officeDocument/2006/relationships/image" Target="../media/image206.wmf"/><Relationship Id="rId4" Type="http://schemas.openxmlformats.org/officeDocument/2006/relationships/image" Target="../media/image203.jpg"/><Relationship Id="rId9" Type="http://schemas.openxmlformats.org/officeDocument/2006/relationships/oleObject" Target="../embeddings/oleObject11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0.bin"/><Relationship Id="rId18" Type="http://schemas.openxmlformats.org/officeDocument/2006/relationships/image" Target="../media/image217.wmf"/><Relationship Id="rId26" Type="http://schemas.openxmlformats.org/officeDocument/2006/relationships/image" Target="../media/image221.wmf"/><Relationship Id="rId3" Type="http://schemas.openxmlformats.org/officeDocument/2006/relationships/image" Target="../media/image209.jpg"/><Relationship Id="rId21" Type="http://schemas.openxmlformats.org/officeDocument/2006/relationships/oleObject" Target="../embeddings/oleObject124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214.wmf"/><Relationship Id="rId17" Type="http://schemas.openxmlformats.org/officeDocument/2006/relationships/oleObject" Target="../embeddings/oleObject122.bin"/><Relationship Id="rId25" Type="http://schemas.openxmlformats.org/officeDocument/2006/relationships/oleObject" Target="../embeddings/oleObject126.bin"/><Relationship Id="rId33" Type="http://schemas.openxmlformats.org/officeDocument/2006/relationships/image" Target="../media/image225.png"/><Relationship Id="rId2" Type="http://schemas.openxmlformats.org/officeDocument/2006/relationships/image" Target="../media/image6.jpeg"/><Relationship Id="rId16" Type="http://schemas.openxmlformats.org/officeDocument/2006/relationships/image" Target="../media/image216.wmf"/><Relationship Id="rId20" Type="http://schemas.openxmlformats.org/officeDocument/2006/relationships/image" Target="../media/image218.wmf"/><Relationship Id="rId29" Type="http://schemas.openxmlformats.org/officeDocument/2006/relationships/oleObject" Target="../embeddings/oleObject12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wmf"/><Relationship Id="rId11" Type="http://schemas.openxmlformats.org/officeDocument/2006/relationships/oleObject" Target="../embeddings/oleObject119.bin"/><Relationship Id="rId24" Type="http://schemas.openxmlformats.org/officeDocument/2006/relationships/image" Target="../media/image220.wmf"/><Relationship Id="rId32" Type="http://schemas.openxmlformats.org/officeDocument/2006/relationships/image" Target="../media/image224.wmf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23" Type="http://schemas.openxmlformats.org/officeDocument/2006/relationships/oleObject" Target="../embeddings/oleObject125.bin"/><Relationship Id="rId28" Type="http://schemas.openxmlformats.org/officeDocument/2006/relationships/image" Target="../media/image222.wmf"/><Relationship Id="rId10" Type="http://schemas.openxmlformats.org/officeDocument/2006/relationships/image" Target="../media/image213.wmf"/><Relationship Id="rId19" Type="http://schemas.openxmlformats.org/officeDocument/2006/relationships/oleObject" Target="../embeddings/oleObject123.bin"/><Relationship Id="rId31" Type="http://schemas.openxmlformats.org/officeDocument/2006/relationships/oleObject" Target="../embeddings/oleObject129.bin"/><Relationship Id="rId4" Type="http://schemas.openxmlformats.org/officeDocument/2006/relationships/image" Target="../media/image210.png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215.wmf"/><Relationship Id="rId22" Type="http://schemas.openxmlformats.org/officeDocument/2006/relationships/image" Target="../media/image219.wmf"/><Relationship Id="rId27" Type="http://schemas.openxmlformats.org/officeDocument/2006/relationships/oleObject" Target="../embeddings/oleObject127.bin"/><Relationship Id="rId30" Type="http://schemas.openxmlformats.org/officeDocument/2006/relationships/image" Target="../media/image223.wmf"/><Relationship Id="rId8" Type="http://schemas.openxmlformats.org/officeDocument/2006/relationships/image" Target="../media/image212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wmf"/><Relationship Id="rId13" Type="http://schemas.openxmlformats.org/officeDocument/2006/relationships/image" Target="../media/image219.wmf"/><Relationship Id="rId18" Type="http://schemas.openxmlformats.org/officeDocument/2006/relationships/oleObject" Target="../embeddings/oleObject136.bin"/><Relationship Id="rId3" Type="http://schemas.openxmlformats.org/officeDocument/2006/relationships/image" Target="../media/image209.jpg"/><Relationship Id="rId21" Type="http://schemas.openxmlformats.org/officeDocument/2006/relationships/image" Target="../media/image233.wmf"/><Relationship Id="rId7" Type="http://schemas.openxmlformats.org/officeDocument/2006/relationships/oleObject" Target="../embeddings/oleObject131.bin"/><Relationship Id="rId12" Type="http://schemas.openxmlformats.org/officeDocument/2006/relationships/oleObject" Target="../embeddings/oleObject133.bin"/><Relationship Id="rId17" Type="http://schemas.openxmlformats.org/officeDocument/2006/relationships/image" Target="../media/image231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35.bin"/><Relationship Id="rId20" Type="http://schemas.openxmlformats.org/officeDocument/2006/relationships/oleObject" Target="../embeddings/oleObject13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wmf"/><Relationship Id="rId11" Type="http://schemas.openxmlformats.org/officeDocument/2006/relationships/image" Target="../media/image225.png"/><Relationship Id="rId5" Type="http://schemas.openxmlformats.org/officeDocument/2006/relationships/oleObject" Target="../embeddings/oleObject130.bin"/><Relationship Id="rId15" Type="http://schemas.openxmlformats.org/officeDocument/2006/relationships/image" Target="../media/image230.wmf"/><Relationship Id="rId10" Type="http://schemas.openxmlformats.org/officeDocument/2006/relationships/image" Target="../media/image229.wmf"/><Relationship Id="rId19" Type="http://schemas.openxmlformats.org/officeDocument/2006/relationships/image" Target="../media/image232.wmf"/><Relationship Id="rId4" Type="http://schemas.openxmlformats.org/officeDocument/2006/relationships/image" Target="../media/image226.png"/><Relationship Id="rId9" Type="http://schemas.openxmlformats.org/officeDocument/2006/relationships/oleObject" Target="../embeddings/oleObject132.bin"/><Relationship Id="rId14" Type="http://schemas.openxmlformats.org/officeDocument/2006/relationships/oleObject" Target="../embeddings/oleObject134.bin"/><Relationship Id="rId22" Type="http://schemas.openxmlformats.org/officeDocument/2006/relationships/image" Target="../media/image2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wmf"/><Relationship Id="rId13" Type="http://schemas.openxmlformats.org/officeDocument/2006/relationships/oleObject" Target="../embeddings/oleObject142.bin"/><Relationship Id="rId18" Type="http://schemas.openxmlformats.org/officeDocument/2006/relationships/image" Target="../media/image245.wmf"/><Relationship Id="rId26" Type="http://schemas.openxmlformats.org/officeDocument/2006/relationships/image" Target="../media/image249.wmf"/><Relationship Id="rId3" Type="http://schemas.openxmlformats.org/officeDocument/2006/relationships/image" Target="../media/image237.jpg"/><Relationship Id="rId21" Type="http://schemas.openxmlformats.org/officeDocument/2006/relationships/oleObject" Target="../embeddings/oleObject146.bin"/><Relationship Id="rId7" Type="http://schemas.openxmlformats.org/officeDocument/2006/relationships/oleObject" Target="../embeddings/oleObject139.bin"/><Relationship Id="rId12" Type="http://schemas.openxmlformats.org/officeDocument/2006/relationships/image" Target="../media/image242.wmf"/><Relationship Id="rId17" Type="http://schemas.openxmlformats.org/officeDocument/2006/relationships/oleObject" Target="../embeddings/oleObject144.bin"/><Relationship Id="rId25" Type="http://schemas.openxmlformats.org/officeDocument/2006/relationships/oleObject" Target="../embeddings/oleObject148.bin"/><Relationship Id="rId2" Type="http://schemas.openxmlformats.org/officeDocument/2006/relationships/image" Target="../media/image6.jpeg"/><Relationship Id="rId16" Type="http://schemas.openxmlformats.org/officeDocument/2006/relationships/image" Target="../media/image244.wmf"/><Relationship Id="rId20" Type="http://schemas.openxmlformats.org/officeDocument/2006/relationships/image" Target="../media/image2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wmf"/><Relationship Id="rId11" Type="http://schemas.openxmlformats.org/officeDocument/2006/relationships/oleObject" Target="../embeddings/oleObject141.bin"/><Relationship Id="rId24" Type="http://schemas.openxmlformats.org/officeDocument/2006/relationships/image" Target="../media/image248.wmf"/><Relationship Id="rId5" Type="http://schemas.openxmlformats.org/officeDocument/2006/relationships/oleObject" Target="../embeddings/oleObject138.bin"/><Relationship Id="rId15" Type="http://schemas.openxmlformats.org/officeDocument/2006/relationships/oleObject" Target="../embeddings/oleObject143.bin"/><Relationship Id="rId23" Type="http://schemas.openxmlformats.org/officeDocument/2006/relationships/oleObject" Target="../embeddings/oleObject147.bin"/><Relationship Id="rId10" Type="http://schemas.openxmlformats.org/officeDocument/2006/relationships/image" Target="../media/image241.wmf"/><Relationship Id="rId19" Type="http://schemas.openxmlformats.org/officeDocument/2006/relationships/oleObject" Target="../embeddings/oleObject145.bin"/><Relationship Id="rId4" Type="http://schemas.openxmlformats.org/officeDocument/2006/relationships/image" Target="../media/image238.png"/><Relationship Id="rId9" Type="http://schemas.openxmlformats.org/officeDocument/2006/relationships/oleObject" Target="../embeddings/oleObject140.bin"/><Relationship Id="rId14" Type="http://schemas.openxmlformats.org/officeDocument/2006/relationships/image" Target="../media/image243.wmf"/><Relationship Id="rId22" Type="http://schemas.openxmlformats.org/officeDocument/2006/relationships/image" Target="../media/image247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g"/><Relationship Id="rId2" Type="http://schemas.openxmlformats.org/officeDocument/2006/relationships/image" Target="../media/image250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0.bin"/><Relationship Id="rId5" Type="http://schemas.openxmlformats.org/officeDocument/2006/relationships/image" Target="../media/image255.wmf"/><Relationship Id="rId4" Type="http://schemas.openxmlformats.org/officeDocument/2006/relationships/oleObject" Target="../embeddings/oleObject149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.bin"/><Relationship Id="rId3" Type="http://schemas.openxmlformats.org/officeDocument/2006/relationships/oleObject" Target="../embeddings/oleObject151.bin"/><Relationship Id="rId7" Type="http://schemas.openxmlformats.org/officeDocument/2006/relationships/image" Target="../media/image25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2.bin"/><Relationship Id="rId5" Type="http://schemas.openxmlformats.org/officeDocument/2006/relationships/image" Target="../media/image258.png"/><Relationship Id="rId4" Type="http://schemas.openxmlformats.org/officeDocument/2006/relationships/image" Target="../media/image257.wmf"/><Relationship Id="rId9" Type="http://schemas.openxmlformats.org/officeDocument/2006/relationships/image" Target="../media/image260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w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26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wmf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wmf"/><Relationship Id="rId5" Type="http://schemas.openxmlformats.org/officeDocument/2006/relationships/oleObject" Target="../embeddings/oleObject157.bin"/><Relationship Id="rId10" Type="http://schemas.openxmlformats.org/officeDocument/2006/relationships/image" Target="../media/image266.wmf"/><Relationship Id="rId4" Type="http://schemas.openxmlformats.org/officeDocument/2006/relationships/image" Target="../media/image263.wmf"/><Relationship Id="rId9" Type="http://schemas.openxmlformats.org/officeDocument/2006/relationships/oleObject" Target="../embeddings/oleObject159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27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w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0" Type="http://schemas.openxmlformats.org/officeDocument/2006/relationships/image" Target="../media/image270.wmf"/><Relationship Id="rId4" Type="http://schemas.openxmlformats.org/officeDocument/2006/relationships/image" Target="../media/image267.wmf"/><Relationship Id="rId9" Type="http://schemas.openxmlformats.org/officeDocument/2006/relationships/oleObject" Target="../embeddings/oleObject163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w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272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w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275.wmf"/><Relationship Id="rId9" Type="http://schemas.openxmlformats.org/officeDocument/2006/relationships/image" Target="../media/image27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3.bin"/><Relationship Id="rId3" Type="http://schemas.openxmlformats.org/officeDocument/2006/relationships/oleObject" Target="../embeddings/oleObject171.bin"/><Relationship Id="rId7" Type="http://schemas.openxmlformats.org/officeDocument/2006/relationships/image" Target="../media/image28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wmf"/><Relationship Id="rId11" Type="http://schemas.openxmlformats.org/officeDocument/2006/relationships/image" Target="../media/image283.wmf"/><Relationship Id="rId5" Type="http://schemas.openxmlformats.org/officeDocument/2006/relationships/oleObject" Target="../embeddings/oleObject172.bin"/><Relationship Id="rId10" Type="http://schemas.openxmlformats.org/officeDocument/2006/relationships/oleObject" Target="../embeddings/oleObject174.bin"/><Relationship Id="rId4" Type="http://schemas.openxmlformats.org/officeDocument/2006/relationships/image" Target="../media/image279.wmf"/><Relationship Id="rId9" Type="http://schemas.openxmlformats.org/officeDocument/2006/relationships/image" Target="../media/image282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5.bin"/><Relationship Id="rId7" Type="http://schemas.openxmlformats.org/officeDocument/2006/relationships/image" Target="../media/image28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6.bin"/><Relationship Id="rId5" Type="http://schemas.openxmlformats.org/officeDocument/2006/relationships/image" Target="../media/image285.png"/><Relationship Id="rId4" Type="http://schemas.openxmlformats.org/officeDocument/2006/relationships/image" Target="../media/image284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wmf"/><Relationship Id="rId13" Type="http://schemas.openxmlformats.org/officeDocument/2006/relationships/oleObject" Target="../embeddings/oleObject181.bin"/><Relationship Id="rId3" Type="http://schemas.openxmlformats.org/officeDocument/2006/relationships/image" Target="../media/image288.jpeg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293.wmf"/><Relationship Id="rId2" Type="http://schemas.openxmlformats.org/officeDocument/2006/relationships/image" Target="../media/image6.jpeg"/><Relationship Id="rId16" Type="http://schemas.openxmlformats.org/officeDocument/2006/relationships/image" Target="../media/image29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wmf"/><Relationship Id="rId11" Type="http://schemas.openxmlformats.org/officeDocument/2006/relationships/oleObject" Target="../embeddings/oleObject180.bin"/><Relationship Id="rId5" Type="http://schemas.openxmlformats.org/officeDocument/2006/relationships/oleObject" Target="../embeddings/oleObject177.bin"/><Relationship Id="rId15" Type="http://schemas.openxmlformats.org/officeDocument/2006/relationships/oleObject" Target="../embeddings/oleObject182.bin"/><Relationship Id="rId10" Type="http://schemas.openxmlformats.org/officeDocument/2006/relationships/image" Target="../media/image292.wmf"/><Relationship Id="rId4" Type="http://schemas.openxmlformats.org/officeDocument/2006/relationships/image" Target="../media/image289.gif"/><Relationship Id="rId9" Type="http://schemas.openxmlformats.org/officeDocument/2006/relationships/oleObject" Target="../embeddings/oleObject179.bin"/><Relationship Id="rId14" Type="http://schemas.openxmlformats.org/officeDocument/2006/relationships/image" Target="../media/image294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wmf"/><Relationship Id="rId13" Type="http://schemas.openxmlformats.org/officeDocument/2006/relationships/oleObject" Target="../embeddings/oleObject188.bin"/><Relationship Id="rId3" Type="http://schemas.openxmlformats.org/officeDocument/2006/relationships/oleObject" Target="../embeddings/oleObject183.bin"/><Relationship Id="rId7" Type="http://schemas.openxmlformats.org/officeDocument/2006/relationships/oleObject" Target="../embeddings/oleObject185.bin"/><Relationship Id="rId12" Type="http://schemas.openxmlformats.org/officeDocument/2006/relationships/image" Target="../media/image300.wmf"/><Relationship Id="rId2" Type="http://schemas.openxmlformats.org/officeDocument/2006/relationships/image" Target="../media/image6.jpeg"/><Relationship Id="rId16" Type="http://schemas.openxmlformats.org/officeDocument/2006/relationships/image" Target="../media/image30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wmf"/><Relationship Id="rId11" Type="http://schemas.openxmlformats.org/officeDocument/2006/relationships/oleObject" Target="../embeddings/oleObject187.bin"/><Relationship Id="rId5" Type="http://schemas.openxmlformats.org/officeDocument/2006/relationships/oleObject" Target="../embeddings/oleObject184.bin"/><Relationship Id="rId15" Type="http://schemas.openxmlformats.org/officeDocument/2006/relationships/oleObject" Target="../embeddings/oleObject189.bin"/><Relationship Id="rId10" Type="http://schemas.openxmlformats.org/officeDocument/2006/relationships/image" Target="../media/image299.wmf"/><Relationship Id="rId4" Type="http://schemas.openxmlformats.org/officeDocument/2006/relationships/image" Target="../media/image296.wmf"/><Relationship Id="rId9" Type="http://schemas.openxmlformats.org/officeDocument/2006/relationships/oleObject" Target="../embeddings/oleObject186.bin"/><Relationship Id="rId14" Type="http://schemas.openxmlformats.org/officeDocument/2006/relationships/image" Target="../media/image301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5.jpg"/><Relationship Id="rId4" Type="http://schemas.openxmlformats.org/officeDocument/2006/relationships/image" Target="../media/image30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wmf"/><Relationship Id="rId13" Type="http://schemas.openxmlformats.org/officeDocument/2006/relationships/oleObject" Target="../embeddings/oleObject195.bin"/><Relationship Id="rId18" Type="http://schemas.openxmlformats.org/officeDocument/2006/relationships/image" Target="../media/image313.wmf"/><Relationship Id="rId26" Type="http://schemas.openxmlformats.org/officeDocument/2006/relationships/image" Target="../media/image317.wmf"/><Relationship Id="rId3" Type="http://schemas.openxmlformats.org/officeDocument/2006/relationships/oleObject" Target="../embeddings/oleObject190.bin"/><Relationship Id="rId21" Type="http://schemas.openxmlformats.org/officeDocument/2006/relationships/oleObject" Target="../embeddings/oleObject199.bin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310.wmf"/><Relationship Id="rId17" Type="http://schemas.openxmlformats.org/officeDocument/2006/relationships/oleObject" Target="../embeddings/oleObject197.bin"/><Relationship Id="rId25" Type="http://schemas.openxmlformats.org/officeDocument/2006/relationships/oleObject" Target="../embeddings/oleObject201.bin"/><Relationship Id="rId2" Type="http://schemas.openxmlformats.org/officeDocument/2006/relationships/image" Target="../media/image6.jpeg"/><Relationship Id="rId16" Type="http://schemas.openxmlformats.org/officeDocument/2006/relationships/image" Target="../media/image312.wmf"/><Relationship Id="rId20" Type="http://schemas.openxmlformats.org/officeDocument/2006/relationships/image" Target="../media/image31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wmf"/><Relationship Id="rId11" Type="http://schemas.openxmlformats.org/officeDocument/2006/relationships/oleObject" Target="../embeddings/oleObject194.bin"/><Relationship Id="rId24" Type="http://schemas.openxmlformats.org/officeDocument/2006/relationships/image" Target="../media/image316.wmf"/><Relationship Id="rId5" Type="http://schemas.openxmlformats.org/officeDocument/2006/relationships/oleObject" Target="../embeddings/oleObject191.bin"/><Relationship Id="rId15" Type="http://schemas.openxmlformats.org/officeDocument/2006/relationships/oleObject" Target="../embeddings/oleObject196.bin"/><Relationship Id="rId23" Type="http://schemas.openxmlformats.org/officeDocument/2006/relationships/oleObject" Target="../embeddings/oleObject200.bin"/><Relationship Id="rId10" Type="http://schemas.openxmlformats.org/officeDocument/2006/relationships/image" Target="../media/image309.wmf"/><Relationship Id="rId19" Type="http://schemas.openxmlformats.org/officeDocument/2006/relationships/oleObject" Target="../embeddings/oleObject198.bin"/><Relationship Id="rId4" Type="http://schemas.openxmlformats.org/officeDocument/2006/relationships/image" Target="../media/image306.emf"/><Relationship Id="rId9" Type="http://schemas.openxmlformats.org/officeDocument/2006/relationships/oleObject" Target="../embeddings/oleObject193.bin"/><Relationship Id="rId14" Type="http://schemas.openxmlformats.org/officeDocument/2006/relationships/image" Target="../media/image311.wmf"/><Relationship Id="rId22" Type="http://schemas.openxmlformats.org/officeDocument/2006/relationships/image" Target="../media/image315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jpg"/><Relationship Id="rId4" Type="http://schemas.openxmlformats.org/officeDocument/2006/relationships/image" Target="../media/image319.jp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7.bin"/><Relationship Id="rId18" Type="http://schemas.openxmlformats.org/officeDocument/2006/relationships/image" Target="../media/image324.wmf"/><Relationship Id="rId26" Type="http://schemas.openxmlformats.org/officeDocument/2006/relationships/image" Target="../media/image328.wmf"/><Relationship Id="rId39" Type="http://schemas.openxmlformats.org/officeDocument/2006/relationships/oleObject" Target="../embeddings/oleObject220.bin"/><Relationship Id="rId21" Type="http://schemas.openxmlformats.org/officeDocument/2006/relationships/oleObject" Target="../embeddings/oleObject211.bin"/><Relationship Id="rId34" Type="http://schemas.openxmlformats.org/officeDocument/2006/relationships/image" Target="../media/image332.wmf"/><Relationship Id="rId7" Type="http://schemas.openxmlformats.org/officeDocument/2006/relationships/oleObject" Target="../embeddings/oleObject204.bin"/><Relationship Id="rId12" Type="http://schemas.openxmlformats.org/officeDocument/2006/relationships/image" Target="../media/image321.wmf"/><Relationship Id="rId17" Type="http://schemas.openxmlformats.org/officeDocument/2006/relationships/oleObject" Target="../embeddings/oleObject209.bin"/><Relationship Id="rId25" Type="http://schemas.openxmlformats.org/officeDocument/2006/relationships/oleObject" Target="../embeddings/oleObject213.bin"/><Relationship Id="rId33" Type="http://schemas.openxmlformats.org/officeDocument/2006/relationships/oleObject" Target="../embeddings/oleObject217.bin"/><Relationship Id="rId38" Type="http://schemas.openxmlformats.org/officeDocument/2006/relationships/image" Target="../media/image334.wmf"/><Relationship Id="rId2" Type="http://schemas.openxmlformats.org/officeDocument/2006/relationships/image" Target="../media/image6.jpeg"/><Relationship Id="rId16" Type="http://schemas.openxmlformats.org/officeDocument/2006/relationships/image" Target="../media/image323.wmf"/><Relationship Id="rId20" Type="http://schemas.openxmlformats.org/officeDocument/2006/relationships/image" Target="../media/image325.wmf"/><Relationship Id="rId29" Type="http://schemas.openxmlformats.org/officeDocument/2006/relationships/oleObject" Target="../embeddings/oleObject21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wmf"/><Relationship Id="rId11" Type="http://schemas.openxmlformats.org/officeDocument/2006/relationships/oleObject" Target="../embeddings/oleObject206.bin"/><Relationship Id="rId24" Type="http://schemas.openxmlformats.org/officeDocument/2006/relationships/image" Target="../media/image327.wmf"/><Relationship Id="rId32" Type="http://schemas.openxmlformats.org/officeDocument/2006/relationships/image" Target="../media/image331.wmf"/><Relationship Id="rId37" Type="http://schemas.openxmlformats.org/officeDocument/2006/relationships/oleObject" Target="../embeddings/oleObject219.bin"/><Relationship Id="rId40" Type="http://schemas.openxmlformats.org/officeDocument/2006/relationships/image" Target="../media/image335.wmf"/><Relationship Id="rId5" Type="http://schemas.openxmlformats.org/officeDocument/2006/relationships/oleObject" Target="../embeddings/oleObject203.bin"/><Relationship Id="rId15" Type="http://schemas.openxmlformats.org/officeDocument/2006/relationships/oleObject" Target="../embeddings/oleObject208.bin"/><Relationship Id="rId23" Type="http://schemas.openxmlformats.org/officeDocument/2006/relationships/oleObject" Target="../embeddings/oleObject212.bin"/><Relationship Id="rId28" Type="http://schemas.openxmlformats.org/officeDocument/2006/relationships/image" Target="../media/image329.wmf"/><Relationship Id="rId36" Type="http://schemas.openxmlformats.org/officeDocument/2006/relationships/image" Target="../media/image333.wmf"/><Relationship Id="rId10" Type="http://schemas.openxmlformats.org/officeDocument/2006/relationships/image" Target="../media/image309.wmf"/><Relationship Id="rId19" Type="http://schemas.openxmlformats.org/officeDocument/2006/relationships/oleObject" Target="../embeddings/oleObject210.bin"/><Relationship Id="rId31" Type="http://schemas.openxmlformats.org/officeDocument/2006/relationships/oleObject" Target="../embeddings/oleObject216.bin"/><Relationship Id="rId4" Type="http://schemas.openxmlformats.org/officeDocument/2006/relationships/image" Target="../media/image306.emf"/><Relationship Id="rId9" Type="http://schemas.openxmlformats.org/officeDocument/2006/relationships/oleObject" Target="../embeddings/oleObject205.bin"/><Relationship Id="rId14" Type="http://schemas.openxmlformats.org/officeDocument/2006/relationships/image" Target="../media/image322.wmf"/><Relationship Id="rId22" Type="http://schemas.openxmlformats.org/officeDocument/2006/relationships/image" Target="../media/image326.wmf"/><Relationship Id="rId27" Type="http://schemas.openxmlformats.org/officeDocument/2006/relationships/oleObject" Target="../embeddings/oleObject214.bin"/><Relationship Id="rId30" Type="http://schemas.openxmlformats.org/officeDocument/2006/relationships/image" Target="../media/image330.wmf"/><Relationship Id="rId35" Type="http://schemas.openxmlformats.org/officeDocument/2006/relationships/oleObject" Target="../embeddings/oleObject218.bin"/><Relationship Id="rId8" Type="http://schemas.openxmlformats.org/officeDocument/2006/relationships/image" Target="../media/image308.wmf"/><Relationship Id="rId3" Type="http://schemas.openxmlformats.org/officeDocument/2006/relationships/oleObject" Target="../embeddings/oleObject202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wmf"/><Relationship Id="rId13" Type="http://schemas.openxmlformats.org/officeDocument/2006/relationships/oleObject" Target="../embeddings/oleObject226.bin"/><Relationship Id="rId3" Type="http://schemas.openxmlformats.org/officeDocument/2006/relationships/oleObject" Target="../embeddings/oleObject221.bin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34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wmf"/><Relationship Id="rId11" Type="http://schemas.openxmlformats.org/officeDocument/2006/relationships/oleObject" Target="../embeddings/oleObject225.bin"/><Relationship Id="rId5" Type="http://schemas.openxmlformats.org/officeDocument/2006/relationships/oleObject" Target="../embeddings/oleObject222.bin"/><Relationship Id="rId10" Type="http://schemas.openxmlformats.org/officeDocument/2006/relationships/image" Target="../media/image341.wmf"/><Relationship Id="rId4" Type="http://schemas.openxmlformats.org/officeDocument/2006/relationships/image" Target="../media/image338.wmf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343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wmf"/><Relationship Id="rId13" Type="http://schemas.openxmlformats.org/officeDocument/2006/relationships/oleObject" Target="../embeddings/oleObject231.bin"/><Relationship Id="rId18" Type="http://schemas.openxmlformats.org/officeDocument/2006/relationships/image" Target="../media/image350.wmf"/><Relationship Id="rId26" Type="http://schemas.openxmlformats.org/officeDocument/2006/relationships/image" Target="../media/image354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35.bin"/><Relationship Id="rId7" Type="http://schemas.openxmlformats.org/officeDocument/2006/relationships/oleObject" Target="../embeddings/oleObject228.bin"/><Relationship Id="rId12" Type="http://schemas.openxmlformats.org/officeDocument/2006/relationships/image" Target="../media/image347.wmf"/><Relationship Id="rId17" Type="http://schemas.openxmlformats.org/officeDocument/2006/relationships/oleObject" Target="../embeddings/oleObject233.bin"/><Relationship Id="rId25" Type="http://schemas.openxmlformats.org/officeDocument/2006/relationships/oleObject" Target="../embeddings/oleObject237.bin"/><Relationship Id="rId2" Type="http://schemas.openxmlformats.org/officeDocument/2006/relationships/image" Target="../media/image6.jpeg"/><Relationship Id="rId16" Type="http://schemas.openxmlformats.org/officeDocument/2006/relationships/image" Target="../media/image349.wmf"/><Relationship Id="rId20" Type="http://schemas.openxmlformats.org/officeDocument/2006/relationships/image" Target="../media/image35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wmf"/><Relationship Id="rId11" Type="http://schemas.openxmlformats.org/officeDocument/2006/relationships/oleObject" Target="../embeddings/oleObject230.bin"/><Relationship Id="rId24" Type="http://schemas.openxmlformats.org/officeDocument/2006/relationships/image" Target="../media/image353.wmf"/><Relationship Id="rId5" Type="http://schemas.openxmlformats.org/officeDocument/2006/relationships/oleObject" Target="../embeddings/oleObject227.bin"/><Relationship Id="rId15" Type="http://schemas.openxmlformats.org/officeDocument/2006/relationships/oleObject" Target="../embeddings/oleObject232.bin"/><Relationship Id="rId23" Type="http://schemas.openxmlformats.org/officeDocument/2006/relationships/oleObject" Target="../embeddings/oleObject236.bin"/><Relationship Id="rId28" Type="http://schemas.openxmlformats.org/officeDocument/2006/relationships/image" Target="../media/image355.wmf"/><Relationship Id="rId10" Type="http://schemas.openxmlformats.org/officeDocument/2006/relationships/image" Target="../media/image346.wmf"/><Relationship Id="rId19" Type="http://schemas.openxmlformats.org/officeDocument/2006/relationships/oleObject" Target="../embeddings/oleObject234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29.bin"/><Relationship Id="rId14" Type="http://schemas.openxmlformats.org/officeDocument/2006/relationships/image" Target="../media/image348.wmf"/><Relationship Id="rId22" Type="http://schemas.openxmlformats.org/officeDocument/2006/relationships/image" Target="../media/image352.wmf"/><Relationship Id="rId27" Type="http://schemas.openxmlformats.org/officeDocument/2006/relationships/oleObject" Target="../embeddings/oleObject238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gi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wmf"/><Relationship Id="rId13" Type="http://schemas.openxmlformats.org/officeDocument/2006/relationships/oleObject" Target="../embeddings/oleObject244.bin"/><Relationship Id="rId18" Type="http://schemas.openxmlformats.org/officeDocument/2006/relationships/image" Target="../media/image365.wmf"/><Relationship Id="rId26" Type="http://schemas.openxmlformats.org/officeDocument/2006/relationships/image" Target="../media/image369.wmf"/><Relationship Id="rId3" Type="http://schemas.openxmlformats.org/officeDocument/2006/relationships/oleObject" Target="../embeddings/oleObject239.bin"/><Relationship Id="rId21" Type="http://schemas.openxmlformats.org/officeDocument/2006/relationships/oleObject" Target="../embeddings/oleObject248.bin"/><Relationship Id="rId7" Type="http://schemas.openxmlformats.org/officeDocument/2006/relationships/oleObject" Target="../embeddings/oleObject241.bin"/><Relationship Id="rId12" Type="http://schemas.openxmlformats.org/officeDocument/2006/relationships/image" Target="../media/image362.wmf"/><Relationship Id="rId17" Type="http://schemas.openxmlformats.org/officeDocument/2006/relationships/oleObject" Target="../embeddings/oleObject246.bin"/><Relationship Id="rId25" Type="http://schemas.openxmlformats.org/officeDocument/2006/relationships/oleObject" Target="../embeddings/oleObject250.bin"/><Relationship Id="rId2" Type="http://schemas.openxmlformats.org/officeDocument/2006/relationships/image" Target="../media/image6.jpeg"/><Relationship Id="rId16" Type="http://schemas.openxmlformats.org/officeDocument/2006/relationships/image" Target="../media/image364.wmf"/><Relationship Id="rId20" Type="http://schemas.openxmlformats.org/officeDocument/2006/relationships/image" Target="../media/image36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wmf"/><Relationship Id="rId11" Type="http://schemas.openxmlformats.org/officeDocument/2006/relationships/oleObject" Target="../embeddings/oleObject243.bin"/><Relationship Id="rId24" Type="http://schemas.openxmlformats.org/officeDocument/2006/relationships/image" Target="../media/image368.wmf"/><Relationship Id="rId5" Type="http://schemas.openxmlformats.org/officeDocument/2006/relationships/oleObject" Target="../embeddings/oleObject240.bin"/><Relationship Id="rId15" Type="http://schemas.openxmlformats.org/officeDocument/2006/relationships/oleObject" Target="../embeddings/oleObject245.bin"/><Relationship Id="rId23" Type="http://schemas.openxmlformats.org/officeDocument/2006/relationships/oleObject" Target="../embeddings/oleObject249.bin"/><Relationship Id="rId28" Type="http://schemas.openxmlformats.org/officeDocument/2006/relationships/image" Target="../media/image370.wmf"/><Relationship Id="rId10" Type="http://schemas.openxmlformats.org/officeDocument/2006/relationships/image" Target="../media/image361.wmf"/><Relationship Id="rId19" Type="http://schemas.openxmlformats.org/officeDocument/2006/relationships/oleObject" Target="../embeddings/oleObject247.bin"/><Relationship Id="rId4" Type="http://schemas.openxmlformats.org/officeDocument/2006/relationships/image" Target="../media/image358.wmf"/><Relationship Id="rId9" Type="http://schemas.openxmlformats.org/officeDocument/2006/relationships/oleObject" Target="../embeddings/oleObject242.bin"/><Relationship Id="rId14" Type="http://schemas.openxmlformats.org/officeDocument/2006/relationships/image" Target="../media/image363.wmf"/><Relationship Id="rId22" Type="http://schemas.openxmlformats.org/officeDocument/2006/relationships/image" Target="../media/image367.wmf"/><Relationship Id="rId27" Type="http://schemas.openxmlformats.org/officeDocument/2006/relationships/oleObject" Target="../embeddings/oleObject251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wmf"/><Relationship Id="rId13" Type="http://schemas.openxmlformats.org/officeDocument/2006/relationships/oleObject" Target="../embeddings/oleObject257.bin"/><Relationship Id="rId18" Type="http://schemas.openxmlformats.org/officeDocument/2006/relationships/image" Target="../media/image374.wmf"/><Relationship Id="rId3" Type="http://schemas.openxmlformats.org/officeDocument/2006/relationships/oleObject" Target="../embeddings/oleObject252.bin"/><Relationship Id="rId7" Type="http://schemas.openxmlformats.org/officeDocument/2006/relationships/oleObject" Target="../embeddings/oleObject254.bin"/><Relationship Id="rId12" Type="http://schemas.openxmlformats.org/officeDocument/2006/relationships/image" Target="../media/image368.wmf"/><Relationship Id="rId17" Type="http://schemas.openxmlformats.org/officeDocument/2006/relationships/oleObject" Target="../embeddings/oleObject259.bin"/><Relationship Id="rId2" Type="http://schemas.openxmlformats.org/officeDocument/2006/relationships/image" Target="../media/image6.jpeg"/><Relationship Id="rId16" Type="http://schemas.openxmlformats.org/officeDocument/2006/relationships/image" Target="../media/image373.wmf"/><Relationship Id="rId20" Type="http://schemas.openxmlformats.org/officeDocument/2006/relationships/image" Target="../media/image37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wmf"/><Relationship Id="rId11" Type="http://schemas.openxmlformats.org/officeDocument/2006/relationships/oleObject" Target="../embeddings/oleObject256.bin"/><Relationship Id="rId5" Type="http://schemas.openxmlformats.org/officeDocument/2006/relationships/oleObject" Target="../embeddings/oleObject253.bin"/><Relationship Id="rId15" Type="http://schemas.openxmlformats.org/officeDocument/2006/relationships/oleObject" Target="../embeddings/oleObject258.bin"/><Relationship Id="rId10" Type="http://schemas.openxmlformats.org/officeDocument/2006/relationships/image" Target="../media/image372.wmf"/><Relationship Id="rId19" Type="http://schemas.openxmlformats.org/officeDocument/2006/relationships/oleObject" Target="../embeddings/oleObject260.bin"/><Relationship Id="rId4" Type="http://schemas.openxmlformats.org/officeDocument/2006/relationships/image" Target="../media/image371.wmf"/><Relationship Id="rId9" Type="http://schemas.openxmlformats.org/officeDocument/2006/relationships/oleObject" Target="../embeddings/oleObject255.bin"/><Relationship Id="rId14" Type="http://schemas.openxmlformats.org/officeDocument/2006/relationships/image" Target="../media/image369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wmf"/><Relationship Id="rId13" Type="http://schemas.openxmlformats.org/officeDocument/2006/relationships/oleObject" Target="../embeddings/oleObject266.bin"/><Relationship Id="rId18" Type="http://schemas.openxmlformats.org/officeDocument/2006/relationships/image" Target="../media/image383.wmf"/><Relationship Id="rId26" Type="http://schemas.openxmlformats.org/officeDocument/2006/relationships/image" Target="../media/image387.wmf"/><Relationship Id="rId3" Type="http://schemas.openxmlformats.org/officeDocument/2006/relationships/oleObject" Target="../embeddings/oleObject261.bin"/><Relationship Id="rId21" Type="http://schemas.openxmlformats.org/officeDocument/2006/relationships/oleObject" Target="../embeddings/oleObject270.bin"/><Relationship Id="rId7" Type="http://schemas.openxmlformats.org/officeDocument/2006/relationships/oleObject" Target="../embeddings/oleObject263.bin"/><Relationship Id="rId12" Type="http://schemas.openxmlformats.org/officeDocument/2006/relationships/image" Target="../media/image380.wmf"/><Relationship Id="rId17" Type="http://schemas.openxmlformats.org/officeDocument/2006/relationships/oleObject" Target="../embeddings/oleObject268.bin"/><Relationship Id="rId25" Type="http://schemas.openxmlformats.org/officeDocument/2006/relationships/oleObject" Target="../embeddings/oleObject272.bin"/><Relationship Id="rId2" Type="http://schemas.openxmlformats.org/officeDocument/2006/relationships/image" Target="../media/image6.jpeg"/><Relationship Id="rId16" Type="http://schemas.openxmlformats.org/officeDocument/2006/relationships/image" Target="../media/image382.wmf"/><Relationship Id="rId20" Type="http://schemas.openxmlformats.org/officeDocument/2006/relationships/image" Target="../media/image384.wmf"/><Relationship Id="rId29" Type="http://schemas.openxmlformats.org/officeDocument/2006/relationships/oleObject" Target="../embeddings/oleObject27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wmf"/><Relationship Id="rId11" Type="http://schemas.openxmlformats.org/officeDocument/2006/relationships/oleObject" Target="../embeddings/oleObject265.bin"/><Relationship Id="rId24" Type="http://schemas.openxmlformats.org/officeDocument/2006/relationships/image" Target="../media/image386.wmf"/><Relationship Id="rId32" Type="http://schemas.openxmlformats.org/officeDocument/2006/relationships/image" Target="../media/image390.wmf"/><Relationship Id="rId5" Type="http://schemas.openxmlformats.org/officeDocument/2006/relationships/oleObject" Target="../embeddings/oleObject262.bin"/><Relationship Id="rId15" Type="http://schemas.openxmlformats.org/officeDocument/2006/relationships/oleObject" Target="../embeddings/oleObject267.bin"/><Relationship Id="rId23" Type="http://schemas.openxmlformats.org/officeDocument/2006/relationships/oleObject" Target="../embeddings/oleObject271.bin"/><Relationship Id="rId28" Type="http://schemas.openxmlformats.org/officeDocument/2006/relationships/image" Target="../media/image388.wmf"/><Relationship Id="rId10" Type="http://schemas.openxmlformats.org/officeDocument/2006/relationships/image" Target="../media/image379.wmf"/><Relationship Id="rId19" Type="http://schemas.openxmlformats.org/officeDocument/2006/relationships/oleObject" Target="../embeddings/oleObject269.bin"/><Relationship Id="rId31" Type="http://schemas.openxmlformats.org/officeDocument/2006/relationships/oleObject" Target="../embeddings/oleObject275.bin"/><Relationship Id="rId4" Type="http://schemas.openxmlformats.org/officeDocument/2006/relationships/image" Target="../media/image376.wmf"/><Relationship Id="rId9" Type="http://schemas.openxmlformats.org/officeDocument/2006/relationships/oleObject" Target="../embeddings/oleObject264.bin"/><Relationship Id="rId14" Type="http://schemas.openxmlformats.org/officeDocument/2006/relationships/image" Target="../media/image381.wmf"/><Relationship Id="rId22" Type="http://schemas.openxmlformats.org/officeDocument/2006/relationships/image" Target="../media/image385.wmf"/><Relationship Id="rId27" Type="http://schemas.openxmlformats.org/officeDocument/2006/relationships/oleObject" Target="../embeddings/oleObject273.bin"/><Relationship Id="rId30" Type="http://schemas.openxmlformats.org/officeDocument/2006/relationships/image" Target="../media/image38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2351025" y="2510920"/>
            <a:ext cx="6525120" cy="2929298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291973" progId="Equation.DSMT4">
                  <p:embed/>
                </p:oleObj>
              </mc:Choice>
              <mc:Fallback>
                <p:oleObj name="Equation" r:id="rId7" imgW="241195" imgH="291973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90" imgH="291973" progId="Equation.DSMT4">
                  <p:embed/>
                </p:oleObj>
              </mc:Choice>
              <mc:Fallback>
                <p:oleObj name="Equation" r:id="rId9" imgW="253890" imgH="291973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7350-690F-4222-6C42-D2D1787F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DC81EE9D-7687-35B4-C53B-18C36223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48C999AA-9186-F335-CC73-CF91F0588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C3A7A192-65DB-7F54-9359-15B8CC920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0EC952E6-57AD-21E0-A884-8519A1E41783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3096654"/>
            <a:ext cx="429128" cy="386673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B6A776AC-7D8D-D8E6-6B6A-2018DF70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482C7822-2936-5350-1C30-07FAAA567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F803BE20-F380-0FB2-8D16-E24438576C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827B779C-E128-F442-2E43-71E29503ABB6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3096654"/>
            <a:ext cx="429128" cy="386673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82410CE6-36A2-2799-D4AE-C794A85AB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DA929DA1-651F-1098-79DE-9E5D77A4C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A9C3EBDF-565C-742A-B6BC-B8C4DFCEE7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B07D54E0-8B28-E5FE-1038-85FF7B8AD8CA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3096654"/>
            <a:ext cx="429128" cy="386673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FB62BC5A-FDA8-2809-3EEB-82EB6190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ED0C5660-B745-D9BB-72F4-65303C15F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FB0F05F2-1627-33C0-06BF-14CEDE420B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C97292FB-888E-5FD0-CFB6-075DE919E2CD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3096654"/>
            <a:ext cx="429128" cy="386673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B6B664EA-E249-0234-DD26-8417F28E2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7CBC09A3-C9CD-15FE-3EDB-9619DC4B6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FCE5BD6A-3687-4DDA-4084-BDE2589C4C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CBFC7791-E9F0-FFBE-31E6-98EB68563EA2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3096654"/>
            <a:ext cx="429128" cy="386673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FF4A88B0-D6A7-D675-1D4E-9376DB24D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064630E2-B234-453B-1FFE-CC6381227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C9C85C94-1386-D270-1981-08171F80E9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C69B7C4F-6555-0CD9-534F-240456006BC4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1678853"/>
            <a:ext cx="429128" cy="386673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B5F9CE70-C753-208B-0AA1-90A0A54E4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6161B21B-26C3-0C28-10D6-C05897CD5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B89185C7-984E-55C7-62AB-9EE4DD3B075F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1678853"/>
            <a:ext cx="429128" cy="386673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1B0D06BA-8FFE-D8D9-E0B5-EDEBAF5B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2188A58A-E0AE-6F67-9679-160E862DD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F0AB1898-A98A-BA4C-F885-E426D84FC160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1678853"/>
            <a:ext cx="429128" cy="386673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011B7E15-250B-2F41-A7F3-A6A3D2400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F97B45D9-A6D0-5B59-9E4A-3B7D8B20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14869491-E669-4830-590E-F3A13F20C5F3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1678853"/>
            <a:ext cx="429128" cy="386673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FBF669C3-24B3-D9F2-0DF0-2F371A9F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B0E66FE-FE87-08D4-FF8F-8C45DBE33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73F4387F-0BB1-E003-8C6C-838F15FEB90A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1678853"/>
            <a:ext cx="429128" cy="386673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F54E6EC9-5573-365B-A82C-911A5E6CD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BE0C6422-DA13-47B7-C3B7-1CE945141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0053DAC-770F-B951-DBB7-3EDD0D96DB5E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1678853"/>
            <a:ext cx="429128" cy="386673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735B0E58-6336-803E-4B1E-A47BC5605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F3D0C7C6-24B3-33E7-7C6C-9AEE966A8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6ECF765-64F7-0589-79AE-F1427DA5F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020" y="2581089"/>
            <a:ext cx="4577364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FC321EF2-CF9E-CA52-B399-A39FD2470FDD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3096654"/>
            <a:ext cx="429128" cy="386673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8DC74058-E065-0928-31C3-2EE77F52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3A8965BC-9758-44FD-A865-25230F0A2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F9F6C644-F4AC-C417-0DA1-717CB94682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1E686C46-0248-354A-2131-CCC7353886AE}"/>
              </a:ext>
            </a:extLst>
          </p:cNvPr>
          <p:cNvSpPr>
            <a:spLocks/>
          </p:cNvSpPr>
          <p:nvPr/>
        </p:nvSpPr>
        <p:spPr bwMode="auto">
          <a:xfrm>
            <a:off x="5343301" y="655781"/>
            <a:ext cx="35761" cy="6049819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70DD5D32-AAD0-4F08-81AA-465AC5CF1DB8}"/>
              </a:ext>
            </a:extLst>
          </p:cNvPr>
          <p:cNvSpPr>
            <a:spLocks/>
          </p:cNvSpPr>
          <p:nvPr/>
        </p:nvSpPr>
        <p:spPr bwMode="auto">
          <a:xfrm>
            <a:off x="5388001" y="3483326"/>
            <a:ext cx="1376786" cy="1885030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B34288F5-85EE-01DD-4997-1A5D5E0E9E63}"/>
              </a:ext>
            </a:extLst>
          </p:cNvPr>
          <p:cNvSpPr>
            <a:spLocks/>
          </p:cNvSpPr>
          <p:nvPr/>
        </p:nvSpPr>
        <p:spPr bwMode="auto">
          <a:xfrm>
            <a:off x="4288361" y="4707790"/>
            <a:ext cx="1108580" cy="644455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9468FBC0-AA13-21AE-9C4B-D221CDA37BE8}"/>
              </a:ext>
            </a:extLst>
          </p:cNvPr>
          <p:cNvSpPr>
            <a:spLocks/>
          </p:cNvSpPr>
          <p:nvPr/>
        </p:nvSpPr>
        <p:spPr bwMode="auto">
          <a:xfrm>
            <a:off x="4002276" y="3483326"/>
            <a:ext cx="1412545" cy="1876974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7864944-B9F8-E14A-FD45-9F2DEADB8121}"/>
              </a:ext>
            </a:extLst>
          </p:cNvPr>
          <p:cNvSpPr>
            <a:spLocks/>
          </p:cNvSpPr>
          <p:nvPr/>
        </p:nvSpPr>
        <p:spPr bwMode="auto">
          <a:xfrm>
            <a:off x="4342002" y="5344189"/>
            <a:ext cx="1072819" cy="612232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FEA34BF2-D06E-AC68-8231-52B7A9544EE9}"/>
              </a:ext>
            </a:extLst>
          </p:cNvPr>
          <p:cNvSpPr>
            <a:spLocks/>
          </p:cNvSpPr>
          <p:nvPr/>
        </p:nvSpPr>
        <p:spPr bwMode="auto">
          <a:xfrm>
            <a:off x="3170840" y="4772236"/>
            <a:ext cx="1126460" cy="588065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B5A8A3EF-EAD4-251D-7DD9-51614244F7F3}"/>
              </a:ext>
            </a:extLst>
          </p:cNvPr>
          <p:cNvSpPr>
            <a:spLocks/>
          </p:cNvSpPr>
          <p:nvPr/>
        </p:nvSpPr>
        <p:spPr bwMode="auto">
          <a:xfrm>
            <a:off x="3197661" y="5344189"/>
            <a:ext cx="2199281" cy="16111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2EA99ED1-987D-4BEE-0B65-2234AACBD426}"/>
              </a:ext>
            </a:extLst>
          </p:cNvPr>
          <p:cNvSpPr>
            <a:spLocks/>
          </p:cNvSpPr>
          <p:nvPr/>
        </p:nvSpPr>
        <p:spPr bwMode="auto">
          <a:xfrm>
            <a:off x="3188721" y="5360300"/>
            <a:ext cx="1171161" cy="588065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CE2673A2-C732-628D-543A-3E930F6F1E18}"/>
              </a:ext>
            </a:extLst>
          </p:cNvPr>
          <p:cNvSpPr>
            <a:spLocks/>
          </p:cNvSpPr>
          <p:nvPr/>
        </p:nvSpPr>
        <p:spPr bwMode="auto">
          <a:xfrm>
            <a:off x="7041931" y="1872189"/>
            <a:ext cx="1788033" cy="2685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0913721C-AEC1-CBE2-AAF3-218D435AEBE1}"/>
              </a:ext>
            </a:extLst>
          </p:cNvPr>
          <p:cNvSpPr>
            <a:spLocks/>
          </p:cNvSpPr>
          <p:nvPr/>
        </p:nvSpPr>
        <p:spPr bwMode="auto">
          <a:xfrm>
            <a:off x="2017559" y="3322213"/>
            <a:ext cx="1627110" cy="16111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77A6274F-3379-C26E-D7CB-28DFAA81EA1A}"/>
              </a:ext>
            </a:extLst>
          </p:cNvPr>
          <p:cNvSpPr>
            <a:spLocks/>
          </p:cNvSpPr>
          <p:nvPr/>
        </p:nvSpPr>
        <p:spPr bwMode="auto">
          <a:xfrm>
            <a:off x="7006171" y="3273879"/>
            <a:ext cx="1805914" cy="16111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29644758-D2CA-3471-7B08-DCFEC021C3BA}"/>
              </a:ext>
            </a:extLst>
          </p:cNvPr>
          <p:cNvSpPr>
            <a:spLocks/>
          </p:cNvSpPr>
          <p:nvPr/>
        </p:nvSpPr>
        <p:spPr bwMode="auto">
          <a:xfrm>
            <a:off x="1999679" y="1904412"/>
            <a:ext cx="1698631" cy="2685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91FFA3D7-0ACA-24B0-FC0A-23D1FEEB2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33365"/>
              </p:ext>
            </p:extLst>
          </p:nvPr>
        </p:nvGraphicFramePr>
        <p:xfrm>
          <a:off x="3000978" y="3354435"/>
          <a:ext cx="709253" cy="77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200" imgH="291960" progId="Equation.DSMT4">
                  <p:embed/>
                </p:oleObj>
              </mc:Choice>
              <mc:Fallback>
                <p:oleObj name="Equation" r:id="rId3" imgW="241200" imgH="291960" progId="Equation.DSMT4">
                  <p:embed/>
                  <p:pic>
                    <p:nvPicPr>
                      <p:cNvPr id="139" name="Object 226">
                        <a:extLst>
                          <a:ext uri="{FF2B5EF4-FFF2-40B4-BE49-F238E27FC236}">
                            <a16:creationId xmlns:a16="http://schemas.microsoft.com/office/drawing/2014/main" id="{2923B4CC-44EF-BBA4-B2F7-96AF6E8D18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978" y="3354435"/>
                        <a:ext cx="709253" cy="773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91E7B6C5-CEE5-C604-8ACF-5DC59D6B0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855844"/>
              </p:ext>
            </p:extLst>
          </p:nvPr>
        </p:nvGraphicFramePr>
        <p:xfrm>
          <a:off x="7006171" y="3354435"/>
          <a:ext cx="736074" cy="76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3800" imgH="291960" progId="Equation.DSMT4">
                  <p:embed/>
                </p:oleObj>
              </mc:Choice>
              <mc:Fallback>
                <p:oleObj name="Equation" r:id="rId5" imgW="253800" imgH="291960" progId="Equation.DSMT4">
                  <p:embed/>
                  <p:pic>
                    <p:nvPicPr>
                      <p:cNvPr id="140" name="Object 227">
                        <a:extLst>
                          <a:ext uri="{FF2B5EF4-FFF2-40B4-BE49-F238E27FC236}">
                            <a16:creationId xmlns:a16="http://schemas.microsoft.com/office/drawing/2014/main" id="{A3687C10-BD71-80C5-04E1-09DD0A47F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6171" y="3354435"/>
                        <a:ext cx="736074" cy="762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DE890992-6D91-8980-1C9B-7DA086EEF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7691"/>
              </p:ext>
            </p:extLst>
          </p:nvPr>
        </p:nvGraphicFramePr>
        <p:xfrm>
          <a:off x="3716191" y="5932255"/>
          <a:ext cx="715213" cy="614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1973" imgH="279279" progId="Equation.DSMT4">
                  <p:embed/>
                </p:oleObj>
              </mc:Choice>
              <mc:Fallback>
                <p:oleObj name="Equation" r:id="rId7" imgW="291973" imgH="279279" progId="Equation.DSMT4">
                  <p:embed/>
                  <p:pic>
                    <p:nvPicPr>
                      <p:cNvPr id="143" name="Object 230">
                        <a:extLst>
                          <a:ext uri="{FF2B5EF4-FFF2-40B4-BE49-F238E27FC236}">
                            <a16:creationId xmlns:a16="http://schemas.microsoft.com/office/drawing/2014/main" id="{207D203E-49B5-110D-589E-EC5C316162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191" y="5932255"/>
                        <a:ext cx="715213" cy="614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D5C2E33A-5561-DB2C-FE7A-8D0DF54A5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266583"/>
              </p:ext>
            </p:extLst>
          </p:nvPr>
        </p:nvGraphicFramePr>
        <p:xfrm>
          <a:off x="3573148" y="4256672"/>
          <a:ext cx="715213" cy="59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4668" imgH="279279" progId="Equation.DSMT4">
                  <p:embed/>
                </p:oleObj>
              </mc:Choice>
              <mc:Fallback>
                <p:oleObj name="Equation" r:id="rId9" imgW="304668" imgH="279279" progId="Equation.DSMT4">
                  <p:embed/>
                  <p:pic>
                    <p:nvPicPr>
                      <p:cNvPr id="144" name="Object 231">
                        <a:extLst>
                          <a:ext uri="{FF2B5EF4-FFF2-40B4-BE49-F238E27FC236}">
                            <a16:creationId xmlns:a16="http://schemas.microsoft.com/office/drawing/2014/main" id="{5C63B699-D11D-C104-8CAA-C88C02A414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148" y="4256672"/>
                        <a:ext cx="715213" cy="59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9F0C7382-9CF2-A730-4ED7-33DBA09A3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27903"/>
              </p:ext>
            </p:extLst>
          </p:nvPr>
        </p:nvGraphicFramePr>
        <p:xfrm>
          <a:off x="2142722" y="5030018"/>
          <a:ext cx="822495" cy="671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400" imgH="241200" progId="Equation.DSMT4">
                  <p:embed/>
                </p:oleObj>
              </mc:Choice>
              <mc:Fallback>
                <p:oleObj name="Equation" r:id="rId11" imgW="266400" imgH="241200" progId="Equation.DSMT4">
                  <p:embed/>
                  <p:pic>
                    <p:nvPicPr>
                      <p:cNvPr id="145" name="Object 233">
                        <a:extLst>
                          <a:ext uri="{FF2B5EF4-FFF2-40B4-BE49-F238E27FC236}">
                            <a16:creationId xmlns:a16="http://schemas.microsoft.com/office/drawing/2014/main" id="{15DDB7F7-2F6E-956B-1682-E21C03A70A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722" y="5030018"/>
                        <a:ext cx="822495" cy="671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C149EE05-4F0F-3884-8C89-0E4699A4A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288" y="38374"/>
            <a:ext cx="606948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17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431" y="883249"/>
            <a:ext cx="4331297" cy="21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1EB50-9395-7A96-15DE-4F601ADE3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9830CA1-5A12-F3F0-AEBF-E1847BBB34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430AA5-3F48-0830-4870-52B248F7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2" y="815326"/>
            <a:ext cx="3714486" cy="27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7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464075-EC54-A1F5-F8B2-13429E96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756" y="3295835"/>
            <a:ext cx="3434273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80523"/>
              </p:ext>
            </p:extLst>
          </p:nvPr>
        </p:nvGraphicFramePr>
        <p:xfrm>
          <a:off x="2432469" y="2513263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32469" y="2513263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3137"/>
              </p:ext>
            </p:extLst>
          </p:nvPr>
        </p:nvGraphicFramePr>
        <p:xfrm>
          <a:off x="2432469" y="2845051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32469" y="2845051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03641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4401"/>
              </p:ext>
            </p:extLst>
          </p:nvPr>
        </p:nvGraphicFramePr>
        <p:xfrm>
          <a:off x="2259184" y="3872208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58720" imgH="253800" progId="Equation.DSMT4">
                  <p:embed/>
                </p:oleObj>
              </mc:Choice>
              <mc:Fallback>
                <p:oleObj name="Equation" r:id="rId13" imgW="558720" imgH="25380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9184" y="3872208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2387</TotalTime>
  <Words>554</Words>
  <Application>Microsoft Office PowerPoint</Application>
  <PresentationFormat>On-screen Show (4:3)</PresentationFormat>
  <Paragraphs>132</Paragraphs>
  <Slides>104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104</vt:i4>
      </vt:variant>
    </vt:vector>
  </HeadingPairs>
  <TitlesOfParts>
    <vt:vector size="113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Магнітне поле рухомого заряду. Принцип суперпозиції магнітних полів. Магнітне поле елементарного струму. </vt:lpstr>
      <vt:lpstr>PowerPoint Presentation</vt:lpstr>
      <vt:lpstr>PowerPoint Presentation</vt:lpstr>
      <vt:lpstr>PowerPoint Presentation</vt:lpstr>
      <vt:lpstr>Магнітне поле скінченного прямолінійного провідника </vt:lpstr>
      <vt:lpstr>PowerPoint Presentation</vt:lpstr>
      <vt:lpstr>PowerPoint Presentation</vt:lpstr>
      <vt:lpstr>Магнітне поле скінченного прямолінійного провідника </vt:lpstr>
      <vt:lpstr>PowerPoint Presentation</vt:lpstr>
      <vt:lpstr>лінії магнітної індукції</vt:lpstr>
      <vt:lpstr>PowerPoint Presentation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Потік вектора магнітної індукції.  Теорема Остроградського-Гаусса для магнітних полів. </vt:lpstr>
      <vt:lpstr>PowerPoint Presentation</vt:lpstr>
      <vt:lpstr>PowerPoint Presentation</vt:lpstr>
      <vt:lpstr>PowerPoint Presentation</vt:lpstr>
      <vt:lpstr>PowerPoint Presentation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прямий провідник</vt:lpstr>
      <vt:lpstr>прямий порожнистий провідник</vt:lpstr>
      <vt:lpstr>соленоїд</vt:lpstr>
      <vt:lpstr>соленоїд</vt:lpstr>
      <vt:lpstr>PowerPoint Presentation</vt:lpstr>
      <vt:lpstr>соленоїд</vt:lpstr>
      <vt:lpstr>соленоїд</vt:lpstr>
      <vt:lpstr>соленоїд</vt:lpstr>
      <vt:lpstr>PowerPoint Presentation</vt:lpstr>
      <vt:lpstr>PowerPoint Presentation</vt:lpstr>
      <vt:lpstr>Магнітне поле в речовині. Типи магнетиків. Природа діа-, пара- та феромагнетизму.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Явище електромагнітної індукції. Закон електромагнітної індукції. Правило Ленца. Вихрове електричне поле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Індуктивність контуру зі струмом. Індуктивність соленоїда. Явище самоіндукції. Е.р.с. самоіндукції. </vt:lpstr>
      <vt:lpstr>PowerPoint Presentation</vt:lpstr>
      <vt:lpstr>PowerPoint Presentation</vt:lpstr>
      <vt:lpstr>Процеси встановлення струму при розмиканні та замиканні кола з індуктивністю.</vt:lpstr>
      <vt:lpstr>PowerPoint Presentation</vt:lpstr>
      <vt:lpstr>PowerPoint Presentation</vt:lpstr>
      <vt:lpstr>Енергія магнітного поля. Густина енергії магнітного поля.</vt:lpstr>
      <vt:lpstr>PowerPoint Presentation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Струм зміщення.  Система рівнянь Максвелла та їх фізичний зміст. </vt:lpstr>
      <vt:lpstr>PowerPoint Presentation</vt:lpstr>
      <vt:lpstr>PowerPoint Presentation</vt:lpstr>
      <vt:lpstr>PowerPoint Presentation</vt:lpstr>
      <vt:lpstr>PowerPoint Presentation</vt:lpstr>
      <vt:lpstr>Електромагнітні хвилі. Властивості плоских електромагнітних хвиль. Абсолютний показник заломлення світла.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254</cp:revision>
  <cp:lastPrinted>2021-01-21T21:08:02Z</cp:lastPrinted>
  <dcterms:created xsi:type="dcterms:W3CDTF">2006-06-13T13:03:30Z</dcterms:created>
  <dcterms:modified xsi:type="dcterms:W3CDTF">2024-02-07T06:50:30Z</dcterms:modified>
</cp:coreProperties>
</file>